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817c4b92e1ec7b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3" d="100"/>
          <a:sy n="83" d="100"/>
        </p:scale>
        <p:origin x="744" y="78"/>
      </p:cViewPr>
      <p:guideLst>
        <p:guide orient="horz" pos="43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C72E0-ACFF-46E8-910C-B2DDAE24A1FC}" type="datetimeFigureOut">
              <a:rPr lang="tr-TR" smtClean="0"/>
              <a:t>4.07.2024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1A376-BAC9-4835-AEF6-A0F879A34C7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60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4.07.2024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32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4.07.2024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18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4.07.2024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5624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4.07.2024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82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4.07.2024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648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4.07.2024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66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4.07.2024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106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4.07.2024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54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4.07.2024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421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4.07.2024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72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81480-7CCD-4FAC-AB93-365B23608A63}" type="datetimeFigureOut">
              <a:rPr lang="tr-TR" smtClean="0"/>
              <a:t>4.07.2024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02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81480-7CCD-4FAC-AB93-365B23608A63}" type="datetimeFigureOut">
              <a:rPr lang="tr-TR" smtClean="0"/>
              <a:t>4.07.2024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1FF1A-288F-4003-A413-37EEA47938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197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tu.edu.tr/oid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/>
          <a:srcRect t="13909" b="4585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9" name="Köşeleri Yuvarlanmış Dikdörtgen Belirtme Çizgisi 8"/>
          <p:cNvSpPr/>
          <p:nvPr/>
        </p:nvSpPr>
        <p:spPr>
          <a:xfrm>
            <a:off x="0" y="1215342"/>
            <a:ext cx="2141316" cy="3414531"/>
          </a:xfrm>
          <a:prstGeom prst="wedgeRoundRectCallout">
            <a:avLst>
              <a:gd name="adj1" fmla="val 65114"/>
              <a:gd name="adj2" fmla="val 852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  <a:hlinkClick r:id="rId3"/>
              </a:rPr>
              <a:t>https://www.ktu.edu.tr/oidb</a:t>
            </a:r>
            <a:r>
              <a:rPr lang="tr-TR" dirty="0" smtClean="0">
                <a:solidFill>
                  <a:schemeClr val="tx1"/>
                </a:solidFill>
              </a:rPr>
              <a:t> linkini tıklayarak online kayıt için duyuruyu açınız.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2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13349" b="508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Oval Belirtme Çizgisi 4"/>
          <p:cNvSpPr/>
          <p:nvPr/>
        </p:nvSpPr>
        <p:spPr>
          <a:xfrm>
            <a:off x="4523874" y="2983832"/>
            <a:ext cx="2454441" cy="925469"/>
          </a:xfrm>
          <a:prstGeom prst="wedgeEllipseCallout">
            <a:avLst>
              <a:gd name="adj1" fmla="val -85861"/>
              <a:gd name="adj2" fmla="val 516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Online kayıt için tıklayınız.</a:t>
            </a:r>
            <a:r>
              <a:rPr lang="tr-TR" dirty="0" smtClean="0"/>
              <a:t>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02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3430" b="4245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val Belirtme Çizgisi 2"/>
          <p:cNvSpPr/>
          <p:nvPr/>
        </p:nvSpPr>
        <p:spPr>
          <a:xfrm>
            <a:off x="7928811" y="1756610"/>
            <a:ext cx="3877366" cy="1310681"/>
          </a:xfrm>
          <a:prstGeom prst="wedgeEllipseCallout">
            <a:avLst>
              <a:gd name="adj1" fmla="val -75001"/>
              <a:gd name="adj2" fmla="val 326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vf</a:t>
            </a:r>
            <a:r>
              <a:rPr lang="tr-TR" dirty="0" smtClean="0">
                <a:solidFill>
                  <a:schemeClr val="tx1"/>
                </a:solidFill>
              </a:rPr>
              <a:t>Sisteme giriş için başvuru tercih sisteminde kullandığınız e posta ve şifrenizi giriniz 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56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t="14339" b="41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Belirtme Çizgisi 2"/>
          <p:cNvSpPr/>
          <p:nvPr/>
        </p:nvSpPr>
        <p:spPr>
          <a:xfrm>
            <a:off x="8389208" y="2113293"/>
            <a:ext cx="1732548" cy="854242"/>
          </a:xfrm>
          <a:prstGeom prst="wedgeEllipseCallout">
            <a:avLst>
              <a:gd name="adj1" fmla="val -129377"/>
              <a:gd name="adj2" fmla="val 2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</a:t>
            </a:r>
            <a:r>
              <a:rPr lang="tr-TR" dirty="0" smtClean="0">
                <a:solidFill>
                  <a:schemeClr val="tx1"/>
                </a:solidFill>
              </a:rPr>
              <a:t>Kayıt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79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13730" b="4807"/>
          <a:stretch/>
        </p:blipFill>
        <p:spPr>
          <a:xfrm>
            <a:off x="0" y="1"/>
            <a:ext cx="12192000" cy="6846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Oval Belirtme Çizgisi 3"/>
          <p:cNvSpPr/>
          <p:nvPr/>
        </p:nvSpPr>
        <p:spPr>
          <a:xfrm>
            <a:off x="8157411" y="1082842"/>
            <a:ext cx="2827421" cy="890337"/>
          </a:xfrm>
          <a:prstGeom prst="wedgeEllipseCallout">
            <a:avLst>
              <a:gd name="adj1" fmla="val -176949"/>
              <a:gd name="adj2" fmla="val 536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Yerleştiğiniz programı seçiniz.</a:t>
            </a:r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5" name="Oval Belirtme Çizgisi 4"/>
          <p:cNvSpPr/>
          <p:nvPr/>
        </p:nvSpPr>
        <p:spPr>
          <a:xfrm>
            <a:off x="132347" y="613611"/>
            <a:ext cx="4235116" cy="1215189"/>
          </a:xfrm>
          <a:prstGeom prst="wedgeEllipseCallout">
            <a:avLst>
              <a:gd name="adj1" fmla="val 29730"/>
              <a:gd name="adj2" fmla="val 965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Yerleştiğiniz programı seçtikten sonra e postanıza gelen doğrulama kodunu giriniz. </a:t>
            </a:r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19" name="Oval Belirtme Çizgisi 18"/>
          <p:cNvSpPr/>
          <p:nvPr/>
        </p:nvSpPr>
        <p:spPr>
          <a:xfrm>
            <a:off x="6400800" y="3935393"/>
            <a:ext cx="5197033" cy="1747778"/>
          </a:xfrm>
          <a:prstGeom prst="wedgeEllipseCallout">
            <a:avLst>
              <a:gd name="adj1" fmla="val -43714"/>
              <a:gd name="adj2" fmla="val 5389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dd</a:t>
            </a:r>
            <a:r>
              <a:rPr lang="tr-TR" dirty="0" smtClean="0">
                <a:solidFill>
                  <a:schemeClr val="tx1"/>
                </a:solidFill>
              </a:rPr>
              <a:t>E postanıza gelen kodu girdikten sonra istenilen belgeleri yükleyiniz.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Not: Denklik veTürkçe Düzey Belgesi varsa yüklenecektir. Ardından kayıt işleminizi onaylayınız.</a:t>
            </a:r>
            <a:endParaRPr lang="tr-TR" dirty="0"/>
          </a:p>
        </p:txBody>
      </p:sp>
      <p:sp>
        <p:nvSpPr>
          <p:cNvPr id="20" name="Oval Belirtme Çizgisi 19"/>
          <p:cNvSpPr/>
          <p:nvPr/>
        </p:nvSpPr>
        <p:spPr>
          <a:xfrm>
            <a:off x="1250066" y="5683171"/>
            <a:ext cx="2534856" cy="925973"/>
          </a:xfrm>
          <a:prstGeom prst="wedgeEllipseCallout">
            <a:avLst>
              <a:gd name="adj1" fmla="val -77454"/>
              <a:gd name="adj2" fmla="val -722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Kutucuğu işaretlemeyi unutmayınız.</a:t>
            </a:r>
            <a:r>
              <a:rPr lang="tr-TR" dirty="0" smtClean="0"/>
              <a:t>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4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74</Words>
  <Application>Microsoft Office PowerPoint</Application>
  <PresentationFormat>Geniş ekran</PresentationFormat>
  <Paragraphs>9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Asus</cp:lastModifiedBy>
  <cp:revision>7</cp:revision>
  <dcterms:created xsi:type="dcterms:W3CDTF">2024-07-04T11:54:17Z</dcterms:created>
  <dcterms:modified xsi:type="dcterms:W3CDTF">2024-07-04T13:10:39Z</dcterms:modified>
</cp:coreProperties>
</file>